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BSOA Online System</a:t>
            </a:r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63902" y="3962400"/>
            <a:ext cx="9089366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Module 2 </a:t>
            </a:r>
            <a:r>
              <a:rPr lang="en-GB" sz="3600" b="1" dirty="0" smtClean="0"/>
              <a:t>-: </a:t>
            </a:r>
            <a:r>
              <a:rPr lang="en-US" sz="3600" b="1" dirty="0" smtClean="0"/>
              <a:t>Complaint </a:t>
            </a:r>
            <a:r>
              <a:rPr lang="en-US" sz="3600" b="1" dirty="0"/>
              <a:t>Management </a:t>
            </a:r>
            <a:r>
              <a:rPr lang="en-US" sz="3600" b="1" dirty="0" smtClean="0"/>
              <a:t>System</a:t>
            </a:r>
            <a:endParaRPr lang="en-US" sz="3600" b="1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3902" y="4730151"/>
            <a:ext cx="8827698" cy="1143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Module </a:t>
            </a:r>
            <a:r>
              <a:rPr lang="en-GB" sz="3600" b="1" dirty="0" smtClean="0"/>
              <a:t>3 -: </a:t>
            </a:r>
            <a:r>
              <a:rPr lang="en-GB" sz="3600" b="1" dirty="0"/>
              <a:t>Veterans </a:t>
            </a:r>
            <a:r>
              <a:rPr lang="en-GB" sz="3600" b="1" dirty="0" smtClean="0"/>
              <a:t>Online </a:t>
            </a:r>
            <a:r>
              <a:rPr lang="en-GB" sz="3600" b="1" dirty="0"/>
              <a:t>platform </a:t>
            </a:r>
            <a:r>
              <a:rPr lang="en-GB" sz="3600" b="1" dirty="0" smtClean="0"/>
              <a:t> For </a:t>
            </a:r>
            <a:r>
              <a:rPr lang="en-GB" sz="3600" b="1" dirty="0"/>
              <a:t>Interaction</a:t>
            </a:r>
            <a:endParaRPr lang="en-GB" sz="3600" b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45211" y="5943600"/>
            <a:ext cx="8229600" cy="533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Module 4 </a:t>
            </a:r>
            <a:r>
              <a:rPr lang="en-GB" sz="3600" b="1" dirty="0" smtClean="0"/>
              <a:t>-: App </a:t>
            </a:r>
            <a:r>
              <a:rPr lang="en-GB" sz="3600" b="1" dirty="0"/>
              <a:t>Designing</a:t>
            </a:r>
            <a:endParaRPr lang="en-GB" sz="360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304800" y="3200400"/>
            <a:ext cx="8382000" cy="762000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/>
              <a:t>Module 1-: Editable Website</a:t>
            </a:r>
          </a:p>
          <a:p>
            <a:pPr algn="l"/>
            <a:endParaRPr lang="en-GB" sz="3600" dirty="0"/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228709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sz="3200" b="1" dirty="0"/>
              <a:t>Drag and Drop Interface to edit  the webpage and to perform different formatting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Editable Website (1)</a:t>
            </a:r>
            <a:endParaRPr lang="en-GB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27304" y="44958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US" sz="3200" b="1" dirty="0" smtClean="0"/>
              <a:t>Photo/Video Gallery Category Wise</a:t>
            </a:r>
            <a:endParaRPr lang="en-GB" sz="32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27304" y="5334000"/>
            <a:ext cx="8229600" cy="6858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US" sz="3200" b="1" dirty="0" smtClean="0"/>
              <a:t>NEWS &amp; Events Upload Facility with Photographs</a:t>
            </a:r>
            <a:endParaRPr lang="en-GB" sz="32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8744" y="60198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US" sz="3200" b="1" dirty="0" smtClean="0"/>
              <a:t>Important Forms Upload Facility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15357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064" y="3124200"/>
            <a:ext cx="8991600" cy="3886200"/>
          </a:xfrm>
        </p:spPr>
        <p:txBody>
          <a:bodyPr>
            <a:noAutofit/>
          </a:bodyPr>
          <a:lstStyle/>
          <a:p>
            <a:pPr marL="1028700" lvl="1" indent="-571500" algn="l">
              <a:buFont typeface="Arial" pitchFamily="34" charset="0"/>
              <a:buChar char="•"/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 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Tickets/Complaint</a:t>
            </a:r>
            <a:endParaRPr lang="en-US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028700" lvl="1" indent="-571500" algn="l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 Staff</a:t>
            </a:r>
            <a:endParaRPr lang="en-US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028700" lvl="1" indent="-571500" algn="l">
              <a:buFont typeface="Arial" pitchFamily="34" charset="0"/>
              <a:buChar char="•"/>
            </a:pPr>
            <a:r>
              <a:rPr lang="en-GB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 Veterans</a:t>
            </a:r>
            <a:endParaRPr lang="en-GB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028700" lvl="1" indent="-571500" algn="l">
              <a:buFont typeface="Arial" pitchFamily="34" charset="0"/>
              <a:buChar char="•"/>
            </a:pPr>
            <a:r>
              <a:rPr lang="en-GB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Ticket Categories</a:t>
            </a:r>
            <a:endParaRPr lang="en-GB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028700" lvl="1" indent="-571500" algn="l">
              <a:buFont typeface="Arial" pitchFamily="34" charset="0"/>
              <a:buChar char="•"/>
            </a:pPr>
            <a:r>
              <a:rPr lang="en-GB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Filters </a:t>
            </a:r>
            <a:r>
              <a:rPr lang="en-GB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GB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Sorting / Ticket List</a:t>
            </a:r>
          </a:p>
          <a:p>
            <a:pPr marL="1028700" lvl="1" indent="-571500" algn="l">
              <a:buFont typeface="Arial" pitchFamily="34" charset="0"/>
              <a:buChar char="•"/>
            </a:pPr>
            <a:r>
              <a:rPr lang="en-GB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Ticket Status (Closed/Re-Open Tickets)</a:t>
            </a:r>
            <a:endParaRPr lang="en-GB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Complaint Management </a:t>
            </a:r>
            <a:r>
              <a:rPr lang="en-US" b="1" dirty="0" smtClean="0"/>
              <a:t>System (2)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5635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971800"/>
            <a:ext cx="8839200" cy="3581400"/>
          </a:xfrm>
        </p:spPr>
        <p:txBody>
          <a:bodyPr>
            <a:noAutofit/>
          </a:bodyPr>
          <a:lstStyle/>
          <a:p>
            <a:pPr marL="457200" lvl="0" indent="-457200" algn="l">
              <a:buFont typeface="Arial" pitchFamily="34" charset="0"/>
              <a:buChar char="•"/>
            </a:pPr>
            <a:r>
              <a:rPr lang="en-US" sz="3200" b="1" dirty="0" smtClean="0"/>
              <a:t>Veterans registration/</a:t>
            </a:r>
            <a:r>
              <a:rPr lang="en-US" sz="3200" b="1" dirty="0"/>
              <a:t> </a:t>
            </a:r>
            <a:r>
              <a:rPr lang="en-US" sz="3200" b="1" dirty="0" smtClean="0"/>
              <a:t>login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sz="3200" b="1" dirty="0" smtClean="0"/>
              <a:t>Veterans Activation &amp;  </a:t>
            </a:r>
            <a:r>
              <a:rPr lang="en-GB" sz="3200" b="1" dirty="0"/>
              <a:t>Listing</a:t>
            </a:r>
            <a:r>
              <a:rPr lang="en-GB" sz="3200" dirty="0"/>
              <a:t> </a:t>
            </a:r>
            <a:endParaRPr lang="en-GB" sz="3200" dirty="0" smtClean="0"/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sz="3200" b="1" dirty="0" smtClean="0"/>
              <a:t>Profile photo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sz="3200" b="1" dirty="0" smtClean="0"/>
              <a:t>Display Veterans (Rank, Name, Unit, Ret. Year,   State, City)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sz="3200" b="1" dirty="0" smtClean="0"/>
              <a:t>Social icons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3200" b="1" dirty="0" smtClean="0"/>
              <a:t>Veteran Search / </a:t>
            </a:r>
            <a:r>
              <a:rPr lang="en-US" sz="3200" b="1" dirty="0"/>
              <a:t>Sort </a:t>
            </a:r>
            <a:r>
              <a:rPr lang="en-US" sz="3200" b="1" dirty="0" smtClean="0"/>
              <a:t>options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Veterans </a:t>
            </a:r>
            <a:r>
              <a:rPr lang="en-GB" b="1" dirty="0"/>
              <a:t>Online </a:t>
            </a:r>
            <a:r>
              <a:rPr lang="en-GB" b="1" dirty="0"/>
              <a:t>platform For </a:t>
            </a:r>
            <a:r>
              <a:rPr lang="en-GB" b="1" dirty="0" smtClean="0"/>
              <a:t>Interaction (3)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689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45364" y="190762"/>
            <a:ext cx="8686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" y="990600"/>
            <a:ext cx="9067800" cy="5181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0" y="198644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+mj-lt"/>
              </a:rPr>
              <a:t>Veterans </a:t>
            </a:r>
            <a:r>
              <a:rPr lang="en-GB" sz="4000" b="1" dirty="0" smtClean="0">
                <a:solidFill>
                  <a:schemeClr val="bg1"/>
                </a:solidFill>
                <a:latin typeface="+mj-lt"/>
              </a:rPr>
              <a:t>Online Profile (4)</a:t>
            </a:r>
            <a:endParaRPr lang="en-GB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3724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5181600" cy="1143000"/>
          </a:xfrm>
        </p:spPr>
        <p:txBody>
          <a:bodyPr>
            <a:noAutofit/>
          </a:bodyPr>
          <a:lstStyle/>
          <a:p>
            <a:pPr lvl="0" algn="l"/>
            <a:r>
              <a:rPr lang="en-GB" sz="3600" b="1" dirty="0" smtClean="0"/>
              <a:t>Mobile App Designing</a:t>
            </a:r>
          </a:p>
          <a:p>
            <a:pPr lvl="0" algn="l"/>
            <a:r>
              <a:rPr lang="en-GB" sz="3600" b="1" dirty="0" smtClean="0"/>
              <a:t>for the online system</a:t>
            </a:r>
          </a:p>
          <a:p>
            <a:pPr lvl="0" algn="l"/>
            <a:endParaRPr lang="en-US" sz="36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76400"/>
            <a:ext cx="5334000" cy="91855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Mobile App designing (5)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200"/>
            <a:ext cx="4806378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731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70</TotalTime>
  <Words>147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BSOA Online System</vt:lpstr>
      <vt:lpstr>Editable Website (1)</vt:lpstr>
      <vt:lpstr>Complaint Management System (2)</vt:lpstr>
      <vt:lpstr>Veterans Online platform For Interaction (3)</vt:lpstr>
      <vt:lpstr>PowerPoint Presentation</vt:lpstr>
      <vt:lpstr>Mobile App designing (5)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BSOA Online System</dc:title>
  <dc:creator>Harsh</dc:creator>
  <cp:lastModifiedBy>Windows User</cp:lastModifiedBy>
  <cp:revision>11</cp:revision>
  <dcterms:created xsi:type="dcterms:W3CDTF">2006-08-16T00:00:00Z</dcterms:created>
  <dcterms:modified xsi:type="dcterms:W3CDTF">2024-07-25T16:14:51Z</dcterms:modified>
</cp:coreProperties>
</file>